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sldIdLst>
    <p:sldId id="285" r:id="rId2"/>
    <p:sldId id="284" r:id="rId3"/>
    <p:sldId id="257" r:id="rId4"/>
    <p:sldId id="258" r:id="rId5"/>
    <p:sldId id="259" r:id="rId6"/>
    <p:sldId id="271" r:id="rId7"/>
    <p:sldId id="272" r:id="rId8"/>
    <p:sldId id="260" r:id="rId9"/>
    <p:sldId id="273" r:id="rId10"/>
    <p:sldId id="274" r:id="rId11"/>
    <p:sldId id="275" r:id="rId12"/>
    <p:sldId id="276" r:id="rId13"/>
    <p:sldId id="277" r:id="rId14"/>
    <p:sldId id="278" r:id="rId15"/>
    <p:sldId id="280" r:id="rId16"/>
    <p:sldId id="281" r:id="rId17"/>
    <p:sldId id="282" r:id="rId18"/>
    <p:sldId id="283" r:id="rId19"/>
    <p:sldId id="286" r:id="rId20"/>
    <p:sldId id="287" r:id="rId21"/>
    <p:sldId id="288" r:id="rId22"/>
    <p:sldId id="264" r:id="rId23"/>
    <p:sldId id="263" r:id="rId24"/>
    <p:sldId id="266" r:id="rId25"/>
    <p:sldId id="267" r:id="rId26"/>
    <p:sldId id="268" r:id="rId27"/>
    <p:sldId id="269" r:id="rId28"/>
    <p:sldId id="27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3" autoAdjust="0"/>
    <p:restoredTop sz="94660"/>
  </p:normalViewPr>
  <p:slideViewPr>
    <p:cSldViewPr snapToGrid="0">
      <p:cViewPr varScale="1">
        <p:scale>
          <a:sx n="80" d="100"/>
          <a:sy n="80" d="100"/>
        </p:scale>
        <p:origin x="82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614F75-36A4-4BC8-80F9-598BD0871652}" type="doc">
      <dgm:prSet loTypeId="urn:microsoft.com/office/officeart/2005/8/layout/vList2" loCatId="list" qsTypeId="urn:microsoft.com/office/officeart/2005/8/quickstyle/simple1" qsCatId="simple" csTypeId="urn:microsoft.com/office/officeart/2005/8/colors/accent5_3" csCatId="accent5" phldr="1"/>
      <dgm:spPr/>
      <dgm:t>
        <a:bodyPr/>
        <a:lstStyle/>
        <a:p>
          <a:endParaRPr lang="en-MY"/>
        </a:p>
      </dgm:t>
    </dgm:pt>
    <dgm:pt modelId="{A1479896-53D2-4EE2-AED7-04A2369F50D3}">
      <dgm:prSet phldrT="[Text]"/>
      <dgm:spPr/>
      <dgm:t>
        <a:bodyPr/>
        <a:lstStyle/>
        <a:p>
          <a:r>
            <a:rPr lang="en-MY" dirty="0"/>
            <a:t>Session 1 : Revision </a:t>
          </a:r>
          <a:r>
            <a:rPr lang="en-US" dirty="0" smtClean="0"/>
            <a:t>Yolo and </a:t>
          </a:r>
          <a:r>
            <a:rPr lang="en-US" dirty="0" err="1" smtClean="0"/>
            <a:t>OpenCV</a:t>
          </a:r>
          <a:r>
            <a:rPr lang="en-US" dirty="0" smtClean="0"/>
            <a:t> </a:t>
          </a:r>
          <a:endParaRPr lang="en-MY" dirty="0"/>
        </a:p>
      </dgm:t>
    </dgm:pt>
    <dgm:pt modelId="{8FADBD79-9D9F-4AC5-A84F-4CE52F5594EA}" type="parTrans" cxnId="{3B789C6D-AC6E-434C-B022-106DD9738C87}">
      <dgm:prSet/>
      <dgm:spPr/>
      <dgm:t>
        <a:bodyPr/>
        <a:lstStyle/>
        <a:p>
          <a:endParaRPr lang="en-MY"/>
        </a:p>
      </dgm:t>
    </dgm:pt>
    <dgm:pt modelId="{CA882875-8AC4-400A-B99F-28D298B7D3F5}" type="sibTrans" cxnId="{3B789C6D-AC6E-434C-B022-106DD9738C87}">
      <dgm:prSet/>
      <dgm:spPr/>
      <dgm:t>
        <a:bodyPr/>
        <a:lstStyle/>
        <a:p>
          <a:endParaRPr lang="en-MY"/>
        </a:p>
      </dgm:t>
    </dgm:pt>
    <dgm:pt modelId="{BDD8FF13-77E6-4E93-992A-B55030F962DE}">
      <dgm:prSet phldrT="[Text]"/>
      <dgm:spPr/>
      <dgm:t>
        <a:bodyPr/>
        <a:lstStyle/>
        <a:p>
          <a:r>
            <a:rPr lang="en-US" dirty="0"/>
            <a:t>Quick Flashback on Phase </a:t>
          </a:r>
          <a:r>
            <a:rPr lang="en-US" dirty="0" smtClean="0"/>
            <a:t>2</a:t>
          </a:r>
          <a:endParaRPr lang="en-MY" dirty="0"/>
        </a:p>
      </dgm:t>
    </dgm:pt>
    <dgm:pt modelId="{A1B0D142-C8EF-444D-9A95-D03FF578048B}" type="parTrans" cxnId="{9D98E70D-31E5-4ED4-B4A0-8FA17FE9A492}">
      <dgm:prSet/>
      <dgm:spPr/>
      <dgm:t>
        <a:bodyPr/>
        <a:lstStyle/>
        <a:p>
          <a:endParaRPr lang="en-MY"/>
        </a:p>
      </dgm:t>
    </dgm:pt>
    <dgm:pt modelId="{C5744777-7AFA-4E32-B92A-B44B9C0AAF27}" type="sibTrans" cxnId="{9D98E70D-31E5-4ED4-B4A0-8FA17FE9A492}">
      <dgm:prSet/>
      <dgm:spPr/>
      <dgm:t>
        <a:bodyPr/>
        <a:lstStyle/>
        <a:p>
          <a:endParaRPr lang="en-MY"/>
        </a:p>
      </dgm:t>
    </dgm:pt>
    <dgm:pt modelId="{9BAB9E6A-6C51-4DDD-A439-309D35E07E3E}">
      <dgm:prSet phldrT="[Text]"/>
      <dgm:spPr/>
      <dgm:t>
        <a:bodyPr/>
        <a:lstStyle/>
        <a:p>
          <a:r>
            <a:rPr lang="en-MY" dirty="0"/>
            <a:t>Session 2: </a:t>
          </a:r>
          <a:r>
            <a:rPr lang="en-US" dirty="0" smtClean="0"/>
            <a:t>Installation OF CUDA</a:t>
          </a:r>
          <a:endParaRPr lang="en-MY" dirty="0"/>
        </a:p>
      </dgm:t>
    </dgm:pt>
    <dgm:pt modelId="{C43813F7-3FE7-481A-B222-1082D03426C5}" type="parTrans" cxnId="{74824069-FD6B-43D2-AF62-5758398AB186}">
      <dgm:prSet/>
      <dgm:spPr/>
      <dgm:t>
        <a:bodyPr/>
        <a:lstStyle/>
        <a:p>
          <a:endParaRPr lang="en-MY"/>
        </a:p>
      </dgm:t>
    </dgm:pt>
    <dgm:pt modelId="{D7147DE9-95D3-4A9F-92FE-25BE7C5221AA}" type="sibTrans" cxnId="{74824069-FD6B-43D2-AF62-5758398AB186}">
      <dgm:prSet/>
      <dgm:spPr/>
      <dgm:t>
        <a:bodyPr/>
        <a:lstStyle/>
        <a:p>
          <a:endParaRPr lang="en-MY"/>
        </a:p>
      </dgm:t>
    </dgm:pt>
    <dgm:pt modelId="{E376EBAC-9903-45AB-A36F-69F47564EC71}">
      <dgm:prSet phldrT="[Text]"/>
      <dgm:spPr/>
      <dgm:t>
        <a:bodyPr/>
        <a:lstStyle/>
        <a:p>
          <a:r>
            <a:rPr lang="en-US" dirty="0" smtClean="0"/>
            <a:t>Grouping</a:t>
          </a:r>
          <a:endParaRPr lang="en-MY" dirty="0"/>
        </a:p>
      </dgm:t>
    </dgm:pt>
    <dgm:pt modelId="{91A72321-5029-49AF-838B-662C8E28E2E7}" type="parTrans" cxnId="{F4768DAA-CE5C-47B0-8CE3-A3BF83067943}">
      <dgm:prSet/>
      <dgm:spPr/>
      <dgm:t>
        <a:bodyPr/>
        <a:lstStyle/>
        <a:p>
          <a:endParaRPr lang="en-MY"/>
        </a:p>
      </dgm:t>
    </dgm:pt>
    <dgm:pt modelId="{AF5270D4-779D-494A-B9EC-4786D3DC2F5F}" type="sibTrans" cxnId="{F4768DAA-CE5C-47B0-8CE3-A3BF83067943}">
      <dgm:prSet/>
      <dgm:spPr/>
      <dgm:t>
        <a:bodyPr/>
        <a:lstStyle/>
        <a:p>
          <a:endParaRPr lang="en-MY"/>
        </a:p>
      </dgm:t>
    </dgm:pt>
    <dgm:pt modelId="{15719AB0-C1E8-493F-9B46-4F8985324F88}">
      <dgm:prSet phldrT="[Text]"/>
      <dgm:spPr/>
      <dgm:t>
        <a:bodyPr/>
        <a:lstStyle/>
        <a:p>
          <a:r>
            <a:rPr lang="en-MY" dirty="0" smtClean="0"/>
            <a:t>Check Device</a:t>
          </a:r>
          <a:endParaRPr lang="en-MY" dirty="0"/>
        </a:p>
      </dgm:t>
    </dgm:pt>
    <dgm:pt modelId="{1931B5E3-5E4B-4003-BEA3-BCD5D7884EC2}" type="parTrans" cxnId="{BB56D369-6FCB-4F9D-AE39-22BBF525B3B4}">
      <dgm:prSet/>
      <dgm:spPr/>
    </dgm:pt>
    <dgm:pt modelId="{CA2F564B-6187-4CEB-AAAA-2F30BA459E73}" type="sibTrans" cxnId="{BB56D369-6FCB-4F9D-AE39-22BBF525B3B4}">
      <dgm:prSet/>
      <dgm:spPr/>
    </dgm:pt>
    <dgm:pt modelId="{B0005DE2-4872-45A6-A17A-4A89952B2F1E}">
      <dgm:prSet phldrT="[Text]"/>
      <dgm:spPr/>
      <dgm:t>
        <a:bodyPr/>
        <a:lstStyle/>
        <a:p>
          <a:r>
            <a:rPr lang="en-MY" dirty="0" smtClean="0"/>
            <a:t>Download and install CUDA</a:t>
          </a:r>
          <a:endParaRPr lang="en-MY" dirty="0"/>
        </a:p>
      </dgm:t>
    </dgm:pt>
    <dgm:pt modelId="{F2CDF57E-7BCA-47DD-9283-8D59572F2271}" type="parTrans" cxnId="{7F87D3DE-6919-40D8-92A6-54DB69DD9155}">
      <dgm:prSet/>
      <dgm:spPr/>
    </dgm:pt>
    <dgm:pt modelId="{77ADCCD9-1029-4721-A7EE-40EDA49FAE3F}" type="sibTrans" cxnId="{7F87D3DE-6919-40D8-92A6-54DB69DD9155}">
      <dgm:prSet/>
      <dgm:spPr/>
    </dgm:pt>
    <dgm:pt modelId="{8F144B70-10A0-4E82-8A7C-346AB33719BC}" type="pres">
      <dgm:prSet presAssocID="{EA614F75-36A4-4BC8-80F9-598BD087165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MY"/>
        </a:p>
      </dgm:t>
    </dgm:pt>
    <dgm:pt modelId="{8C54CDBD-1EC5-426E-A168-AE860BA56C18}" type="pres">
      <dgm:prSet presAssocID="{A1479896-53D2-4EE2-AED7-04A2369F50D3}" presName="parentText" presStyleLbl="node1" presStyleIdx="0" presStyleCnt="2" custLinFactNeighborX="24154" custLinFactNeighborY="-90141">
        <dgm:presLayoutVars>
          <dgm:chMax val="0"/>
          <dgm:bulletEnabled val="1"/>
        </dgm:presLayoutVars>
      </dgm:prSet>
      <dgm:spPr/>
      <dgm:t>
        <a:bodyPr/>
        <a:lstStyle/>
        <a:p>
          <a:endParaRPr lang="en-MY"/>
        </a:p>
      </dgm:t>
    </dgm:pt>
    <dgm:pt modelId="{27501BB4-FB70-4A9B-BA8C-16C5BB8133F7}" type="pres">
      <dgm:prSet presAssocID="{A1479896-53D2-4EE2-AED7-04A2369F50D3}" presName="childText" presStyleLbl="revTx" presStyleIdx="0" presStyleCnt="2" custScaleY="48854" custLinFactNeighborX="215" custLinFactNeighborY="5133">
        <dgm:presLayoutVars>
          <dgm:bulletEnabled val="1"/>
        </dgm:presLayoutVars>
      </dgm:prSet>
      <dgm:spPr/>
      <dgm:t>
        <a:bodyPr/>
        <a:lstStyle/>
        <a:p>
          <a:endParaRPr lang="en-MY"/>
        </a:p>
      </dgm:t>
    </dgm:pt>
    <dgm:pt modelId="{38D62074-05A3-4A5E-9C32-8772AF43395B}" type="pres">
      <dgm:prSet presAssocID="{9BAB9E6A-6C51-4DDD-A439-309D35E07E3E}" presName="parentText" presStyleLbl="node1" presStyleIdx="1" presStyleCnt="2" custLinFactNeighborX="-537" custLinFactNeighborY="4299">
        <dgm:presLayoutVars>
          <dgm:chMax val="0"/>
          <dgm:bulletEnabled val="1"/>
        </dgm:presLayoutVars>
      </dgm:prSet>
      <dgm:spPr/>
      <dgm:t>
        <a:bodyPr/>
        <a:lstStyle/>
        <a:p>
          <a:endParaRPr lang="en-MY"/>
        </a:p>
      </dgm:t>
    </dgm:pt>
    <dgm:pt modelId="{9965142C-5FEE-4AF8-8356-A012BAFD4EE4}" type="pres">
      <dgm:prSet presAssocID="{9BAB9E6A-6C51-4DDD-A439-309D35E07E3E}" presName="childText" presStyleLbl="revTx" presStyleIdx="1" presStyleCnt="2" custLinFactNeighborY="74821">
        <dgm:presLayoutVars>
          <dgm:bulletEnabled val="1"/>
        </dgm:presLayoutVars>
      </dgm:prSet>
      <dgm:spPr/>
      <dgm:t>
        <a:bodyPr/>
        <a:lstStyle/>
        <a:p>
          <a:endParaRPr lang="en-MY"/>
        </a:p>
      </dgm:t>
    </dgm:pt>
  </dgm:ptLst>
  <dgm:cxnLst>
    <dgm:cxn modelId="{3B789C6D-AC6E-434C-B022-106DD9738C87}" srcId="{EA614F75-36A4-4BC8-80F9-598BD0871652}" destId="{A1479896-53D2-4EE2-AED7-04A2369F50D3}" srcOrd="0" destOrd="0" parTransId="{8FADBD79-9D9F-4AC5-A84F-4CE52F5594EA}" sibTransId="{CA882875-8AC4-400A-B99F-28D298B7D3F5}"/>
    <dgm:cxn modelId="{68D3EA8D-B5AD-47A3-8375-8E0FC66D6B07}" type="presOf" srcId="{15719AB0-C1E8-493F-9B46-4F8985324F88}" destId="{9965142C-5FEE-4AF8-8356-A012BAFD4EE4}" srcOrd="0" destOrd="1" presId="urn:microsoft.com/office/officeart/2005/8/layout/vList2"/>
    <dgm:cxn modelId="{2ED43CE8-2DAF-43E2-960B-E3E57A1CA484}" type="presOf" srcId="{E376EBAC-9903-45AB-A36F-69F47564EC71}" destId="{9965142C-5FEE-4AF8-8356-A012BAFD4EE4}" srcOrd="0" destOrd="0" presId="urn:microsoft.com/office/officeart/2005/8/layout/vList2"/>
    <dgm:cxn modelId="{7F87D3DE-6919-40D8-92A6-54DB69DD9155}" srcId="{9BAB9E6A-6C51-4DDD-A439-309D35E07E3E}" destId="{B0005DE2-4872-45A6-A17A-4A89952B2F1E}" srcOrd="2" destOrd="0" parTransId="{F2CDF57E-7BCA-47DD-9283-8D59572F2271}" sibTransId="{77ADCCD9-1029-4721-A7EE-40EDA49FAE3F}"/>
    <dgm:cxn modelId="{DA4BBF24-F8A8-482F-994B-C6A5B3F9040B}" type="presOf" srcId="{B0005DE2-4872-45A6-A17A-4A89952B2F1E}" destId="{9965142C-5FEE-4AF8-8356-A012BAFD4EE4}" srcOrd="0" destOrd="2" presId="urn:microsoft.com/office/officeart/2005/8/layout/vList2"/>
    <dgm:cxn modelId="{BB56D369-6FCB-4F9D-AE39-22BBF525B3B4}" srcId="{9BAB9E6A-6C51-4DDD-A439-309D35E07E3E}" destId="{15719AB0-C1E8-493F-9B46-4F8985324F88}" srcOrd="1" destOrd="0" parTransId="{1931B5E3-5E4B-4003-BEA3-BCD5D7884EC2}" sibTransId="{CA2F564B-6187-4CEB-AAAA-2F30BA459E73}"/>
    <dgm:cxn modelId="{DDBB96FA-7062-4882-A7CB-A3B74BA5BD3A}" type="presOf" srcId="{EA614F75-36A4-4BC8-80F9-598BD0871652}" destId="{8F144B70-10A0-4E82-8A7C-346AB33719BC}" srcOrd="0" destOrd="0" presId="urn:microsoft.com/office/officeart/2005/8/layout/vList2"/>
    <dgm:cxn modelId="{35A48EAD-F8D3-4590-AB95-4B31EE366375}" type="presOf" srcId="{9BAB9E6A-6C51-4DDD-A439-309D35E07E3E}" destId="{38D62074-05A3-4A5E-9C32-8772AF43395B}" srcOrd="0" destOrd="0" presId="urn:microsoft.com/office/officeart/2005/8/layout/vList2"/>
    <dgm:cxn modelId="{F4768DAA-CE5C-47B0-8CE3-A3BF83067943}" srcId="{9BAB9E6A-6C51-4DDD-A439-309D35E07E3E}" destId="{E376EBAC-9903-45AB-A36F-69F47564EC71}" srcOrd="0" destOrd="0" parTransId="{91A72321-5029-49AF-838B-662C8E28E2E7}" sibTransId="{AF5270D4-779D-494A-B9EC-4786D3DC2F5F}"/>
    <dgm:cxn modelId="{C0D08A4D-8691-4454-9196-02E02C5AFA47}" type="presOf" srcId="{A1479896-53D2-4EE2-AED7-04A2369F50D3}" destId="{8C54CDBD-1EC5-426E-A168-AE860BA56C18}" srcOrd="0" destOrd="0" presId="urn:microsoft.com/office/officeart/2005/8/layout/vList2"/>
    <dgm:cxn modelId="{74824069-FD6B-43D2-AF62-5758398AB186}" srcId="{EA614F75-36A4-4BC8-80F9-598BD0871652}" destId="{9BAB9E6A-6C51-4DDD-A439-309D35E07E3E}" srcOrd="1" destOrd="0" parTransId="{C43813F7-3FE7-481A-B222-1082D03426C5}" sibTransId="{D7147DE9-95D3-4A9F-92FE-25BE7C5221AA}"/>
    <dgm:cxn modelId="{C0AFF25B-0748-4A85-A403-DF93F8CD66AB}" type="presOf" srcId="{BDD8FF13-77E6-4E93-992A-B55030F962DE}" destId="{27501BB4-FB70-4A9B-BA8C-16C5BB8133F7}" srcOrd="0" destOrd="0" presId="urn:microsoft.com/office/officeart/2005/8/layout/vList2"/>
    <dgm:cxn modelId="{9D98E70D-31E5-4ED4-B4A0-8FA17FE9A492}" srcId="{A1479896-53D2-4EE2-AED7-04A2369F50D3}" destId="{BDD8FF13-77E6-4E93-992A-B55030F962DE}" srcOrd="0" destOrd="0" parTransId="{A1B0D142-C8EF-444D-9A95-D03FF578048B}" sibTransId="{C5744777-7AFA-4E32-B92A-B44B9C0AAF27}"/>
    <dgm:cxn modelId="{AC61FC20-0337-4167-932B-B4AB5F929738}" type="presParOf" srcId="{8F144B70-10A0-4E82-8A7C-346AB33719BC}" destId="{8C54CDBD-1EC5-426E-A168-AE860BA56C18}" srcOrd="0" destOrd="0" presId="urn:microsoft.com/office/officeart/2005/8/layout/vList2"/>
    <dgm:cxn modelId="{585C1D89-A8E0-4FC0-AE75-5C1378C816E9}" type="presParOf" srcId="{8F144B70-10A0-4E82-8A7C-346AB33719BC}" destId="{27501BB4-FB70-4A9B-BA8C-16C5BB8133F7}" srcOrd="1" destOrd="0" presId="urn:microsoft.com/office/officeart/2005/8/layout/vList2"/>
    <dgm:cxn modelId="{EA65FD39-5F68-4D0D-AE52-27B8C84BE03E}" type="presParOf" srcId="{8F144B70-10A0-4E82-8A7C-346AB33719BC}" destId="{38D62074-05A3-4A5E-9C32-8772AF43395B}" srcOrd="2" destOrd="0" presId="urn:microsoft.com/office/officeart/2005/8/layout/vList2"/>
    <dgm:cxn modelId="{2D6340C1-D161-4167-B66A-93C4E2CB1C99}" type="presParOf" srcId="{8F144B70-10A0-4E82-8A7C-346AB33719BC}" destId="{9965142C-5FEE-4AF8-8356-A012BAFD4EE4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54CDBD-1EC5-426E-A168-AE860BA56C18}">
      <dsp:nvSpPr>
        <dsp:cNvPr id="0" name=""/>
        <dsp:cNvSpPr/>
      </dsp:nvSpPr>
      <dsp:spPr>
        <a:xfrm>
          <a:off x="0" y="0"/>
          <a:ext cx="7100047" cy="1750320"/>
        </a:xfrm>
        <a:prstGeom prst="roundRect">
          <a:avLst/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MY" sz="2600" kern="1200" dirty="0"/>
            <a:t>Session 1 : Revision </a:t>
          </a:r>
          <a:r>
            <a:rPr lang="en-US" sz="2600" kern="1200" dirty="0" smtClean="0"/>
            <a:t>Yolo and </a:t>
          </a:r>
          <a:r>
            <a:rPr lang="en-US" sz="2600" kern="1200" dirty="0" err="1" smtClean="0"/>
            <a:t>OpenCV</a:t>
          </a:r>
          <a:r>
            <a:rPr lang="en-US" sz="2600" kern="1200" dirty="0" smtClean="0"/>
            <a:t> </a:t>
          </a:r>
          <a:endParaRPr lang="en-MY" sz="2600" kern="1200" dirty="0"/>
        </a:p>
      </dsp:txBody>
      <dsp:txXfrm>
        <a:off x="85444" y="85444"/>
        <a:ext cx="6929159" cy="1579432"/>
      </dsp:txXfrm>
    </dsp:sp>
    <dsp:sp modelId="{27501BB4-FB70-4A9B-BA8C-16C5BB8133F7}">
      <dsp:nvSpPr>
        <dsp:cNvPr id="0" name=""/>
        <dsp:cNvSpPr/>
      </dsp:nvSpPr>
      <dsp:spPr>
        <a:xfrm>
          <a:off x="0" y="1879251"/>
          <a:ext cx="7100047" cy="3559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5426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/>
            <a:t>Quick Flashback on Phase </a:t>
          </a:r>
          <a:r>
            <a:rPr lang="en-US" sz="2000" kern="1200" dirty="0" smtClean="0"/>
            <a:t>2</a:t>
          </a:r>
          <a:endParaRPr lang="en-MY" sz="2000" kern="1200" dirty="0"/>
        </a:p>
      </dsp:txBody>
      <dsp:txXfrm>
        <a:off x="0" y="1879251"/>
        <a:ext cx="7100047" cy="355969"/>
      </dsp:txXfrm>
    </dsp:sp>
    <dsp:sp modelId="{38D62074-05A3-4A5E-9C32-8772AF43395B}">
      <dsp:nvSpPr>
        <dsp:cNvPr id="0" name=""/>
        <dsp:cNvSpPr/>
      </dsp:nvSpPr>
      <dsp:spPr>
        <a:xfrm>
          <a:off x="0" y="2221730"/>
          <a:ext cx="7100047" cy="1750320"/>
        </a:xfrm>
        <a:prstGeom prst="roundRect">
          <a:avLst/>
        </a:prstGeom>
        <a:solidFill>
          <a:schemeClr val="accent5">
            <a:shade val="80000"/>
            <a:hueOff val="-40494"/>
            <a:satOff val="3249"/>
            <a:lumOff val="2017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MY" sz="2600" kern="1200" dirty="0"/>
            <a:t>Session 2: </a:t>
          </a:r>
          <a:r>
            <a:rPr lang="en-US" sz="2600" kern="1200" dirty="0" smtClean="0"/>
            <a:t>Installation OF CUDA</a:t>
          </a:r>
          <a:endParaRPr lang="en-MY" sz="2600" kern="1200" dirty="0"/>
        </a:p>
      </dsp:txBody>
      <dsp:txXfrm>
        <a:off x="85444" y="2307174"/>
        <a:ext cx="6929159" cy="1579432"/>
      </dsp:txXfrm>
    </dsp:sp>
    <dsp:sp modelId="{9965142C-5FEE-4AF8-8356-A012BAFD4EE4}">
      <dsp:nvSpPr>
        <dsp:cNvPr id="0" name=""/>
        <dsp:cNvSpPr/>
      </dsp:nvSpPr>
      <dsp:spPr>
        <a:xfrm>
          <a:off x="0" y="3934784"/>
          <a:ext cx="7100047" cy="1776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5426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/>
            <a:t>Grouping</a:t>
          </a:r>
          <a:endParaRPr lang="en-MY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MY" sz="2000" kern="1200" dirty="0" smtClean="0"/>
            <a:t>Check Device</a:t>
          </a:r>
          <a:endParaRPr lang="en-MY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MY" sz="2000" kern="1200" dirty="0" smtClean="0"/>
            <a:t>Download and install CUDA</a:t>
          </a:r>
          <a:endParaRPr lang="en-MY" sz="2000" kern="1200" dirty="0"/>
        </a:p>
      </dsp:txBody>
      <dsp:txXfrm>
        <a:off x="0" y="3934784"/>
        <a:ext cx="7100047" cy="1776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4BDF68E2-58F2-4D09-BE8B-E3BD06533059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29544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4FAB73BC-B049-4115-A692-8D63A059BFB8}" type="slidenum">
              <a:rPr lang="en-US" smtClean="0"/>
              <a:pPr defTabSz="829544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234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2E2D6473-DF6D-4702-B328-E0DD40540A4E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29544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4FAB73BC-B049-4115-A692-8D63A059BFB8}" type="slidenum">
              <a:rPr lang="en-US" smtClean="0"/>
              <a:pPr defTabSz="829544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280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E26F7E3A-B166-407D-9866-32884E7D5B37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29544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4FAB73BC-B049-4115-A692-8D63A059BFB8}" type="slidenum">
              <a:rPr lang="en-US" smtClean="0"/>
              <a:pPr defTabSz="829544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03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528FC5F6-F338-4AE4-BB23-26385BCFC423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29544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6113E31D-E2AB-40D1-8B51-AFA5AFEF393A}" type="slidenum">
              <a:rPr lang="en-US" smtClean="0"/>
              <a:pPr defTabSz="829544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57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20EBB0C4-6273-4C6E-B9BD-2EDC30F1CD52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29544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4FAB73BC-B049-4115-A692-8D63A059BFB8}" type="slidenum">
              <a:rPr lang="en-US" smtClean="0"/>
              <a:pPr defTabSz="829544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092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19AB4D41-86C1-4908-B66A-0B50CEB3BF29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29544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4FAB73BC-B049-4115-A692-8D63A059BFB8}" type="slidenum">
              <a:rPr lang="en-US" smtClean="0"/>
              <a:pPr defTabSz="829544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32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E6426E2C-56C1-4E0D-A793-0088A7FDD37E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29544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4FAB73BC-B049-4115-A692-8D63A059BFB8}" type="slidenum">
              <a:rPr lang="en-US" smtClean="0"/>
              <a:pPr defTabSz="829544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945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C8C39B41-D8B5-4052-B551-9B5525EAA8B6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29544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4FAB73BC-B049-4115-A692-8D63A059BFB8}" type="slidenum">
              <a:rPr lang="en-US" smtClean="0"/>
              <a:pPr defTabSz="829544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60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4D94136C-8742-45B2-AF27-D93DF72833A9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defTabSz="829544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4FAB73BC-B049-4115-A692-8D63A059BFB8}" type="slidenum">
              <a:rPr lang="en-US" smtClean="0"/>
              <a:pPr defTabSz="829544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518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 defTabSz="829544"/>
            <a:fld id="{32ABBEA6-7C60-4B02-AE87-00D78D8422AF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defTabSz="829544"/>
            <a:endParaRPr lang="en-US" dirty="0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defTabSz="829544"/>
            <a:fld id="{4FAB73BC-B049-4115-A692-8D63A059BFB8}" type="slidenum">
              <a:rPr lang="en-US" smtClean="0">
                <a:solidFill>
                  <a:srgbClr val="637052"/>
                </a:solidFill>
              </a:rPr>
              <a:pPr defTabSz="829544"/>
              <a:t>‹#›</a:t>
            </a:fld>
            <a:endParaRPr lang="en-US" dirty="0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19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829544"/>
            <a:fld id="{C9CAD897-D46E-4AD2-BD9B-49DD3E640873}" type="datetimeFigureOut">
              <a:rPr lang="en-US" smtClean="0"/>
              <a:pPr defTabSz="829544"/>
              <a:t>10/18/2019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829544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829544"/>
            <a:fld id="{4FAB73BC-B049-4115-A692-8D63A059BFB8}" type="slidenum">
              <a:rPr lang="en-US" smtClean="0"/>
              <a:pPr defTabSz="829544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517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defTabSz="342933"/>
            <a:fld id="{98624D31-43A5-475A-80CF-332C9F6DCF35}" type="datetimeFigureOut">
              <a:rPr lang="en-US" smtClean="0"/>
              <a:pPr defTabSz="342933"/>
              <a:t>10/18/2019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 defTabSz="342933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defTabSz="342933"/>
            <a:fld id="{4FAB73BC-B049-4115-A692-8D63A059BFB8}" type="slidenum">
              <a:rPr lang="en-US" smtClean="0"/>
              <a:pPr defTabSz="342933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284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RadeonOpenCompute/ROCm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NVIDIA/libnvidia-container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nvidia.com/cuda-gpus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download.nvidia.com/compute/cuda/repos/ubuntu1604/x86_64/7fa2af80.pub" TargetMode="External"/><Relationship Id="rId2" Type="http://schemas.openxmlformats.org/officeDocument/2006/relationships/hyperlink" Target="http://developer.download.nvidia.com/compute/cuda/repos/ubuntu1604/x86_64/cuda-repo-ubuntu1604_10.0.130-1_amd64.deb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CUDA AND IMPLEMENTATION ON ROS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860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62428" r="26950"/>
          <a:stretch/>
        </p:blipFill>
        <p:spPr>
          <a:xfrm>
            <a:off x="1343580" y="1175658"/>
            <a:ext cx="9565799" cy="349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080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323" y="314375"/>
            <a:ext cx="8596313" cy="609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180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Colourspace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35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091" y="476250"/>
            <a:ext cx="8050666" cy="598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57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34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4E7CB-9968-4EDC-9F7C-46BA61C44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AFFB7-8A23-4C11-B3AC-1DD61EE815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Show me the four different Edge on image and webcam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43264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10055135" cy="402336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Task </a:t>
            </a:r>
          </a:p>
          <a:p>
            <a:r>
              <a:rPr lang="en-US" sz="4400" dirty="0" smtClean="0"/>
              <a:t>Write “Revision” on the image / webcam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943182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Contour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705" y="155120"/>
            <a:ext cx="7083879" cy="657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11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ON CUDA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016" y="1762443"/>
            <a:ext cx="4022725" cy="4022725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162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not AMD DEVICE / Intel Integrated Device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10104121" cy="4023360"/>
          </a:xfrm>
        </p:spPr>
        <p:txBody>
          <a:bodyPr/>
          <a:lstStyle/>
          <a:p>
            <a:r>
              <a:rPr lang="en-US" dirty="0" smtClean="0"/>
              <a:t>AMD has </a:t>
            </a:r>
            <a:r>
              <a:rPr lang="en-US" dirty="0" err="1" smtClean="0"/>
              <a:t>ROCm</a:t>
            </a:r>
            <a:r>
              <a:rPr lang="en-US" dirty="0" smtClean="0"/>
              <a:t> which is similar however, not many framework support it.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github.com/RadeonOpenCompute/ROCm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*Not recommended</a:t>
            </a:r>
          </a:p>
          <a:p>
            <a:r>
              <a:rPr lang="en-US" smtClean="0"/>
              <a:t>----------------------------------------------------------</a:t>
            </a:r>
            <a:endParaRPr lang="en-US" dirty="0" smtClean="0"/>
          </a:p>
          <a:p>
            <a:r>
              <a:rPr lang="en-US" dirty="0"/>
              <a:t>For Intel, </a:t>
            </a:r>
            <a:r>
              <a:rPr lang="en-US" dirty="0" err="1" smtClean="0"/>
              <a:t>OpenVINO</a:t>
            </a:r>
            <a:r>
              <a:rPr lang="en-US" dirty="0" smtClean="0"/>
              <a:t> is provided but similar situation as well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" t="32400" r="-320" b="39120"/>
          <a:stretch/>
        </p:blipFill>
        <p:spPr>
          <a:xfrm>
            <a:off x="727710" y="4770120"/>
            <a:ext cx="4762500" cy="1356360"/>
          </a:xfrm>
          <a:prstGeom prst="rect">
            <a:avLst/>
          </a:prstGeom>
        </p:spPr>
      </p:pic>
      <p:sp>
        <p:nvSpPr>
          <p:cNvPr id="6" name="AutoShape 4" descr="data:image/png;base64,iVBORw0KGgoAAAANSUhEUgAAAOEAAADhCAMAAAAJbSJIAAAAhFBMVEX///8AAAD6+vrv7+/m5ub29vaxsbEiIiJ/f3/5+fk8PDzs7OyMjIz09PS8vLwcHBzc3NwrKysUFBRwcHA4ODjY2NgNDQ0tLS3Nzc0yMjILCws/Pz8ZGRlZWVlSUlIhISFhYWGXl5fFxcVJSUl2dnanp6eSkpKDg4NoaGiioqK1tbVNTU0Wne+zAAAgAElEQVR4nO1dCbeiOhKmAHdUZFFk8QKiuPz//zephCUJwZXb3TNn6pz3+ooI+VKV2lJJNK1DZt699pzMT36koNFioAf9n/6HaPX1E/QBWvE6jd7+xfIX7/6O/mzP1fT7aqDB5f/6q/5P//OkHCXvq4F/jf7O4P8rZPxjnofx3y89PKkk6d+QrpGNZM7+djt+hYzbdA8NHayPnPs3Xve7j+/Q7Mqhqyn53l38V8guCJ5tFyLA9b9TPUhD3kgBQiKX6x9OSGuWhtfh3qtw8uzhnt5PwQ8cID1cUhIit7y7OOyPHThDeZ+LFs6flAxjzpBMYEwaUAN01i07Yyh/48V/ynYEiMGlSG7mrUY4Sebm7QgNTO8XmvOHDNINNgwD+eekaXmjbXJtmTc8JPSdfyR00OxPGtsrYU8jjWPNTp2aicRa5RX0+fV7iA0RIxsEwzzqFbrdecMw1oJrWEksZCczqL8gpiR0h4L4RymAhEd40hYFwTED9xBBoJk37jsntXb/hlv5Di2mZx4g0aV3G0xNC003IAiXVvtVin/f/3aD36Y5HXStWciyzAQt0BL7aoClaavWXmzoUMz+dovfpIxqlGjLYWywEqvhanl74eKgWwdD5cz/EB3I6Io5WIlpna7GYja6gaFFca7l/CilTtzxuzfOFCP5Fwf3hbT4EHP8u45Ke6Ytjuetq2n7y1jLL4KqRZJjjX9Z+SyYiuRaf9ZMErPNkzgur+PobGrXQkC4AW+y/uRVxh/xrjvkzruDz9Cy7E48AJ/YkXNgn627ABAJDfaD0fgPDVSjo12IarmlhxQ2QR4WMMUrWiTdMic3yTT6TQ59MQquDVdaKbXz7Go5kBsz39b0NAhsic+ONZjzRunrUfzoAXMSEkrtv9JfBCeUxNFitte0ZCLxcO312UQh3lv+pmtt2C/NPC0gnm8lHqZkEOm6rp3IONQW2vKq2cL3YYqJAI9/jFl3It+Zs64kD0nLB4zj1MANupSRdi6RG/OiYslG1kaoeZ6L1u8ilKknUEFFkkrNP+MXOMxuoM1GyJfS47+vLMvLoU/TFX8ll4XeSiwhbEbYkoipbpIWGoIu3RF1++PBgImp4UjMvSKbFEIKmV71u749s4nklahpJolH9G/xq3pETT1SoNfjThg5CU2cBQ4kKxkh/QLVzXpnanZu67I9PKJzetROg7Bx9luRvo8IiZJMwJMQooIY0d5w4CclQf11IbN5T8buj2anz18T1CpdVkx/yJP1wZHxQatqiDdwHO9KyDuOHaWX3pCdqj8UIl2JwGdY85t+WyHdDP9GPpMPN+3GvjPwm9tKI/8/q9v+kLw6jsxXvWTfViOEFORL3ezNI4/ex+dXIrEkGqS2dCQ6Wvs5JpMiuFKRT4kTc1zBisSy+SaltmJ94TFMSBC4TlF6DyiRGFk1ToHkHaipWE2p1fWJFPgHOD1q80PqwNcj6v0ujlrWWLmUYqvJGvlk7HnFzxWWJoR+Cj84NcEbjM1ExxtXmLvZTXdoHEhsz5g9Bev6FF8MB2zFzyGxE2tfEmv6MUIFMSZCJulHh3IGNrcF7ObocwGQvnDVLUzZ5JONfTPHn0FUhOCs5kDixosmq16Zf874SEQlwg4iOmuxvMKgCCnRiKiccrQi/+GFwp1ObWs6nk4t92zYxbSXysQuCtOyClMrrtnML6ZEZBYzNKkZ+Xp8wpsyxQ+zaVHYmulOd+OywA7Pkog1a8BoBBF+Lvv9tBi/Y7pSpiqX1nj4wHGRPGyJ3meiPidVaFFdSdGD1TuJnWdkaMtHs9+Lkrk3dv+b36SRpnKZxCvqlwTO9aCxWOVroo9YUW8zdi380PUc33vNe4V5N1VFg4nZnlpq2kKaL7ocAS5Bg+3j2+yNdOHDV6okSQBqBzbI/Wx/5olymsogFnvCfaVovT3lPsyG0nIKCSHvXjzrPUN7qeSEe7oBFvAJzVnzMjWVF+Vl88nPRFLxZVjvmnuaAXfmVvD0uOznnfHZkwvth/OMP+93BLGHa+Shzv/01nt7bTyalj99oxnkt9U4MF/K+xqWqxnBA5tofDAs/Q0dh7zg3k7WaTwe+9cgMA1CQZCPx3ng499CH+uyr4BPaTDbN+vI+2jzcsW1nd0mPM4eFyRWNqwPClUesz6zxM/hY2fSy17xO1YX9a+nD5hgwrTlkfmBSusRqCXEwudA3TRKVTzkXKU+k1pjlI+6KOvrchPOUKi+GPX8/ZSq95ShcNV/0DgMHsIE2VMIb6oQVsneZqY7a3+Z8pIxVrfHhLRIX2z7q0BnVHOI01+PEKZgTXI3o1lChfdILzWzwFNuTj9JgRfbPW+ROYRhf/T0uTXJ4SbWoClmmJDiXQiFtYVLHJG2XgkOpUDpLRAMlcOoKb5xgC/VrMabrjOsNIlmwvyC7B04oTaFyY9woQchOJNtQeJd557ncLhibK8w/oIAXNwswWlxTBtcYA1JzKUQKkk1ObVlbtenHgF+TF2lVAuxzqZ1J8KXfQgJbTfRFkjcHtwudKrtxD8MqUpbrAmDaZVCOwlAkZXlpJ1AZpZGry2Irs2I5/3T8T4k6VTa1ccSHD1CyE9oQwnzwwTcCKuEwKZopPwxRXXHvMYxOezaX9KEW7xFeeWyPHTUBvmicbaxjDN92NhPJowJnmgt9AKX0u0mZw5l6XrHYIGFUaXX6gX6+1M/9wlt4gpsU+gg2wyTWKMOD7mmvg2uwSPysJmfKMCSzfYuzFDccsSS4k8z6VEVoYJRlNzwLMWntd2T2xThBBJ6ZVajkY1Cywn7VeVqdqS0LYhVNm81htM5hvF1Sm/g3vNKxjgU5m1ODAFBtxxpTEr7rMUXMzsWziooEe6ZhYfJPCpcJMz5gmflp4NbXpLLCD+em5+N1ZiSc3a9ZtO6qHgnfCnywRSeJ9Lb5rDVr2dIxRher95+OEB8J73OC4pBYXiXQDudUsbk+pt28m3S1raXraU1xIo/RlPhzQTh4cN86YMO0AuRhzOmS4lW2N2p2xWJ9y/x25t23pThmnqwtXlWzIFPxVG0lCeQQSp6Qx7O6/YOVmWDePhxWCGMiIk+BPaueiWjUYXkdAiu4O6Ye10HUJUYcnMV3SCom+UXit4ahP3UzoK/nFiVEeKVNSu7P8CBmLZOzRba8XHmH+fMOGAud1TxlrS4bbzgaGB7fM4nV3YDIhRF5tbrYPuvIhxhtWHX4q+Jp3XQqGbpTP0RI5miTp9eUm4oMT3j5ptaA5vV8xmhh29qiukP3vNDhDjlqooMF2/VstevpUbnKiPEghj0kVcEKxpp2dASjZFFi7FmlsdNi7AxFWFcsVZtoDszbhJCTtN8kZvif9qV0ioCXpfaJvSgWwFLhdN1wB7TQAkRzoKqTmjtXGA8pY9c1JxokeJ7bRkh9/gXxuGj0p8e6iLE8ICqBG1OZapuYf1sRHg/Q7QCPWh42BjDNWxQAMatrEnCJbtJXNarg7ArBkuFin0SDNcIg+Y+VPuX9Tg9RswAyK8psBrver//JJTbzES7Nb6u7EkkB9hlu05LwcPbd0ZDn7UI255GdiQTjxgMjep+CaGO6YgJxIRT1LKzgK4eXkdWXVoFx1y5XPunhJBTNV2E9gAzf10ppZw7Zk5BdArGAxJCKsARiS0Kh3pgdtNsgvJY8ZIGRtwPDY4VUpU0Z426CFcDTG02CNu5I3xvcjxY+b0rpbrFWJTsa8tHL8+qD+Ex3aGNMSVNOOLEVraJWpvI6krp59SMuh5dmlySYxWnT6bZldaiZNn0iEPtQiP2jUNn8K2mbXj1p3KsR/LLOBOXSQj5TFQH4cuG/QHNZYS0tcVev13MQhUQeejUSFFsZQOSwjlkWc3Yps7LbFJLiFyOQR4iHIDUeRprPs5G+zrnkPOC5WGNCUHIMmhUk+oU4SWLY+foeQmIqnQmTfT8aYQ48EWELFQ/7GGPuTFI7nC1Z4hREbPXv6y8BN+7hNP7WkDYpmEqay0HIe2AlRGOhqkydVXjMAlSMgxhAfN9VsTTe3Fs04BrgCZ/XatIKtklKhmH5td6WkYvKzRND8LvqKmx6Egp0aVOsj5dkrEOczhD5mr+9hI2MgptkrBJezNdOtL8lOkcZU43ZdJaiAA3KOXMVRkWYV3pKOnSkVHVMZ1IILQeE+N3L+B8OrreOgGZOIeL4r5mmQO0CrrJ6464/5tsxEkFjrTAW0fwpojQHmap9KJrLagmOGt5sLsuTxFEDjIynBzlxJTHh3a02ellZ5eTpBSynp1aUekxrU3PfZGH7S+/GY7LBuGofiJFeNX8k41ucnTJJvMSummmm9B2Fu8vYLUNpqhKKvVic+5gdTtTNOmhfg6naH9Hl3I8bBDGxCXV0Scen7Ayb1W4UwneoRpojbeJ7c7cXRDEdgJR2EmZ2Y1NqDzYZv03P2/x2wgrynFp68iFxYjfLkEi1hujxqijQYzzU2LZkGQuQUGx11w2yUMpklE7/1oPawZ99iHCTsmtGIuw2GLTtRb7XIuvC4e5KvPCTTu+TSf5DujATXb+fRpoZ28itnRS94Q7a59Q/av1I3xh+En5SBUZxNAJFUOzAGtgF56vs5Jg1oROoWhbes+YgHKclcRA3sD3MYPFzy62q47khW1CVz3nYSckFpczyVptwRDWUloNCN+HS0zcstxloUUFvzMzL4WmVPp+7Ph2TSploupdDPDFTA0/X/jdOOzjOCJ02qSdwby2PTHElZtWv7KKGpp5XGmyg1pEEmgsC/CJ7cDbEl3u9AsvnryQCghzQ5mE+nR7IUS4O9MYqFqYSq6Edy8vA8so2Csp/mpm6QJelbSXJrnxXh/FmchvUTAYN6GltmJDInepdfxSXg8P4JhyutTO6yvzxZUYwIs/58WmHophWMmZWDmF5pq4LUv/dgI7rVWm1RgDm1mcwsPpjno4xoLuIwgLTIKb/YsFnyBW/bBrLYi8nf17MztKEdIh23HbxOg/wVUNgZbdE7gmXCAyv5yttMmFrye4SLPuLdF/NclX31WyE4RLOZ+sRIgz9qSZP+ioRcKtAu2FsUHdMeS0t4X1ak64uDtIkZKcDk7FF5uwq2ZIhyTVvAVRintsjEOnD9tvMhlivSySpdzReoZ2HizOGDRH9xUiuvdMtFKSZA55WFYP/EWEOmUVJoM3mScipP41Tc/UWG9VW3TKTIQYwXm9m/vaiYQlNyrp3rpv7Yxc5EnGYcKsxxDFprW305vVR2dmL3V0I6fNsKrFlAGlabo0mEBxBqJOD3NyIz9614LB70z3EoRTaarrZV2qLjlWIBxxSemiFEAgdVwbyUDT78kYPpzADIBF88fONhI9ALFSQVMWWr1DnYr6nowwRya/P1odoDeFeFKYSvPFDlx94rh7sMqDfALOWjH5C1LJJ0MIdlXc8YB37+b5G4QNq2SEokYXKw2czoIbnI46lqiiDtptHIy0MolJTPwjmxqWAGkiA71C6CiAc3c8o5Hi3i4P5UyRiBD9gTMZTmsaE++a75tOX6A7E9HvyDAmltFmnSJk6jylsjQh2/du2PNGOZ+4+3sXoVzZJD0aWbxh7Fs3Yiy2BfXQfkNQYhX0fIHmYrvilUzPmmCstOpe/Vav9uRpOJJjzI5rE2oymXVOgFhGx/Gvxw2/kD/jBxnffhOiB+GeaiueV6iLUJ6lnUnuni5vfAEqbzBvk4Z8dXBYPljpYELxtSqtqBU8U+G1aTO6p6xhjmbkH8U6Ld+2TfLljO48a/dW1udSZhR22YMq/KWhmYddmb6PRvm0+o/rbalA2KUnArLgZ7L57jCDsWUVKSErC2btk+rniQrHhMO69ryHW0LT4eEnS6mWurpFcn1IA0xt7kwoT1iBht8Ot9JSJaXPSFWmz5Pe+aPns/RIYg/N3knfj4u/P0H4W0QQ5sNvC/EiQrP7CdvScrPTsmdDV/US4rVxpnKgbaVrhI8bxCVedeXNmdJkiCOxV3ibt5D4l4uA++uD36JuVr+PZgbaBmGNm+a3WW0l6S3Cot3QrNEiEuNJBGxVXttqIAZqr0npKLe4FGBUtmZN53irXIG9qa/e22xIi3rBXTN06nmz2u8hl1s+RTg6MY8yE4z3hfXx0wD1BAkGLcQ3bV3qCqHw2zq2kKYLFKP11ZiYPpGuqX2McNHmuu/iPP5G9E967CE+PqMh1QtKkiAsh9/9oEKoq4s3q0jKuhOmHd0kws+T2i+9SL/pglyyCijaNZ3tV7IOgwjCVLFT5ui72raah6r1Rj5Nk21Wq1JzvdS52W55ANc9axarJeqkkgRi+qSOp3ePbq2oK6UKenuIPpDSWkAt5EUaO1cSC639s2YbcKpCfTnYUUhC9ZBU2Vpxwr9/ZoZ7z4AIsdAGlczY0XPNiifXaXpOPPCva4ewpsoQrqUZSfYPJ39N5u7eqohVrXXOGyFt3ovwU9Uqza6JNMO0qINu1BhyWIy15GxDAPMwtKZHWwPvPnU2fZJ6bcw/r4Gp4RiN3XYvTInlf2qWmxLp+gTVihcHUy+EvX+LZrBJi+PhUCZksHiTgzam0f5EIZpFUPkAYpINp9s0txpqlKXBazz8DYRHcK8R3YhsA4lN+v2WWZeVc0i3cIPx7nSbuBOWrz/zGQCEQAAfT7ctUfumkNA/JgWVzhLuS/7+X0LYPFqNcMp0/Gk1T+HAqkXHxwRiJ9yDS+R3sSESur+rdB/aHQREVGmWZbfVigpqbTxnY6KjvN6Vzl8inAWKJEKNUDBOmPb2iBLdgL8i7cmyfXaa01HHrL6XQnzfYkotbTVNq0kWcE7rgjwD96oDh3vduJVMySK+hfAV7UPXC9CZJvkHTmUlzHKsZ+ATE7/nTiKhFFPApQCtbvDC0NKtFtQ6KOMz+KM2hTyTHbDhxyGiQoR76TrLmE6DJDqu0/0uppwLrQBji1X5w3gZQ99SOiIptzm0efslXxa0UC5zZ/RrmsZqZKgqASUvinZwKPBMlWJDNea0FnAsI6pdgUtPRonQIQvamYkLl+eFqN9BHRRh0ySC8FjPaC2ZXFUpYe0MKzek82hcqp2ahiV12qR1ezK5zaRNQLOglOEFz0B5KH2G8FEtq8bmQ3cND1lf4yjDRHZUragARd4rpwCVox15hB3ot9ldMUPQ25hfk9JITDSjIp0kYF+JKdzgkDTqxgnNMzV1ZN9GKW+fbNUi7CihN0jMH9F9ojxx4gFtYeAf9jBhBYSvNLRMG/RfHGja5eHorUIhtQExcFcO4Qrghgg4vz2PneejraIT5VzvvMprLPlQSt1Wdy3yrlh1rAUKacHVZnW9hGUvm3iVuiSmRbrR10anlW/PqlKjDmy6hlTRGc/SA9ys6qo7PWdA2Zg1+vBqre7dYdUvwjrvEWuyMuN+up7Ka92WVV1vlHIyfsWzL5IpRM7FUsoeIjwOl2SrCHkoaBppHWubodVra6I8YLsgbitcUuS4Od56rYcXVhjPRZjR2o4Nju6Naq5XXgc8TMbNcFz0o9o8L3IuOzp1DYwgpGb3vTbL1uTRjaIinWXsif05NGFFDCnecE3cDYTo6uz3LkQxbKURs1CNwyGOO0QeCq4+7fd25q9/ebGAPbiAQ6tKNBu8HYhbm0907eIGFxfu6RFScOIY4nUEq1Nndm1Ye1htJ0aG3A+n4+XFAv2/F7GfGSYPY94fgiD+cdhpLWvcsOQYzV3C2ZWHMYuDftIxTuAqiKreIMQnv7zYgs1a8Vek3eYMCHd8HZJUE9Rst9BVcYK0LkuYEHf1mEJx3O4hrEtJmbBPYLqB+5ognhyJlJIh4CYu7OUdKWuEqMneMqv6o52J6Op79idNKVQ8rLO/Lx/0cy7ZTw7pxsPViduq9iKmy6QK63C5HCcb2If3IrYmMAkjgltiFEHovld9+YouMuY7s4JBa1lGDfto90tbQfU/8Ux6w9k0K0ubvV8IwNg5WDHcs+jndmzXklChFjXJ++NQ73cluCzGcVwNNioYbSUG3aJkrfqZyh21IFq3tb+7PY251mz7JO9IuObej2tnErbnRYXbTZgupBrh8D0evuAr6XoJGz4fLdWavDw9fNkna1aH6G2QgXy53s99QsT3UsS4I7YH6yTcHIjpwJopIYbG6sthT77MAuRhkvMKkyH0anPYKINnEp+nuyjMaOkMqtN07AfVpMd6h3sQbNyA6JvAP+0xg+dN6H1eNOY1CkqpqqDmvUCjWwUd3Xk/giHcNyfm0BaoUlgt0RTipXFkkXvs/try4P4Zk+jOxnSxg31Mb9olkEo83CrH4TcF+yPUpWdeYVa7sMCp4mLegOB/ZgTNOrCKCWe+Nq92XBfAXa3fYruwiWplIxweaBJj8uUpbQI1qyvsVkpJs1lYj54lbYZ6U92GZpXfukwBTQFTIYUWVGFFwa4QyxBCm4mDag9FNCTinsbHD8+hU9eFG2yWFHaCd61lrHubUsKnppfdcJzQnEeMVqaV6Rs0XGyCFF0jOBznvtlhTpZ/Ne5m9vC4xGfiqpxoNCBPhSC3WZBXiZdCuS26u/D6NEuOJf4E47kJ6Pz2QZwKmdYyCmK5/gK6Lsar8QXjYndvJZ0VpwvXmMNFvP9CHFQP32oUhHdb3P3sCDu/YaLddhd3oNMUAy3cqsmDA58jIZ0bPbOH769TIAgD0atj+eBqC8d1n0lcHkXuWhCmc4gS2EfcCnsbkwXzHdb2u62MTfHQwIQIdTQRorPF/rlPI/XuCzsrIUKx35g2jXeN+q8ERxgEdBtWji26ldwn4fkwh/iH2wPLT2Hr3HebK6RcCQLbQBIOd6JxhAxF+WP31nmrSZf+FYnNkK7h4ojXGbTo0IyVWB7BZlUn3FozsyCmLKzG17J5pb3dkGhp40DJdwfboAF9mhBEr23emWH4nqqZGV68262Sw9ruZ1Uf0X+CtnyoHUUWOCQo8uhGhG2rq5pxon/mHMKCi4/5zdzNfZjLe/i/S11mGrz+ql7XrjhoZ5yKVZWFEkv5azDBmRY7x3CY8vrRxwglDju61Ev26Nl7IPEQis8RPlpDWgcQs8r28ftdbw7NstHtZNIp8Q6roe57oYO6yTmAi9q32lfmFpLRtqbnB3EqZMoCjDgGHiGN8UU3bqA8zWYbN3vXVv3AlePfo+wgwwIunVrVoS3LkPB7voeLBRd8CjMyOXHQkgsUJ8E5mtIZugT367lLPHTFM6DtYdaQWoEveRIzAY203cAkdvjq+6pcMiMYEozo9+4em1Ut9XKjomCxNGfK3Z0D4W4K+zXjYVPgCIcxvU2va0uf8/D5Bm4opauOv8PJKbpvQsVBuAWHXxtEfb7RZTfBNV0k7oNtq3+qVWI4x5q2T8fwyqEBhiePw7p2KtA0WWvMyqelccJO9XXv4LrmtHtvu0vlEa2XVW3WqiTaGDL+9uxAK1i1laRjdBkumH9iZgA3j9CFle8SwuTtCaunZOAGe+IlOj8mrg3KXKpWiXiu6T9cmWJlLHFalSYtNs7Rr8GgLBCmrrdEhdTWQteZX7pGkzgRdgUzwUk+rk1UCHSdLy3kXXYZiQcIsJFHFwYLoxDmlS6wSIOdI9GPXpVfWuH8oc3uJfyPeXu4dpqNP0ytPVACpfQ31gEfenzBmbDAiRuKPHsb39Qi6IkDSg1oK2k2zQjTug3UpRW3kIcb4iHg3UwC9AbhW5koo/OHEmH/U/k1Xtt2+dK0iR1xQ/5K61n3ye44D6db2KTteF9tqdHD33JmoFLOP1unMw5/qepLiMn4inqDn4jqbNrBL64cZUTAEnLLNoKkNWIYPd1+jvfNXbCH+GPvDF7kJAvt2kSbJrHN33pt3XCjrhjqISNTnFvJiFiJvJZHXTeSCRzdy5RIKl8Miod2r717PF1zqt78+Zn8HDfb6/pCQol2EQnmS79eDaTLNqW3vrRhxHIlr0HDukXUl6K9GldwfcEPYS0e9QdFdSBiai/tq6+mR67Ps1r96lC2ceYyyrJV0MlIKn+pXBXTvVR3k1HNAQ+6EoE++AnCoYiNjsdpLYJwLuVpdPUSnc6Dhd+IHz9BaNsV2x6+uv3y1dwK5mnqrNjLLvdLfmmn+lJ+c9+nTv/xT2m/VO3GokLwR2uExVuEtde9xxPqbZD72c4dCoQfHcoi0gsIrXdOdq+OUXxd6etRYykVCIfcY6izc80n1AyKTsueDhf7ayntUWOvaJpAmS0X6HsVb7YI+Yc9Z2KPII/qbe8ZwjfL7frZ3YN0+fBj89h+Hn4hrYgwvo2fUzAObjZxW8bj/KTpPrliEkfgCeGDbzn+ZSxy4h2N8/obG/8a3U7k+9GpuvnKIXwXEp/R6iDcQj9FLLb/oRPYYRayiGqMH0k0rMpRdYmGy2FQbRyBeQ5M39Hf4g7Fe94pdIawFryPtUTJuGNMW7C2O85E2r0lJmgiv5mX9+gl1s7vKOQjsoaGPbU6101uE/itu4NytoT2aLhHdOzP27xGx2qDlJrmMCZd+cJOjyp6qOhMO7esXAtKgu5G+BvMNHKBo3P1LxOmJ8c/9lH9kHJ/bh6cNX9dyX+na4nXpNYtBi/G1PrDHJa4SR9sTqaiCbeBpkY7+1W9/cZZncrg5v2s3aOzLZ/Sk2dzIVQPjR4JokrxflBv/uBMvafUZwOadQi9L23ulG2wEvEUvvLMlG23At8fs7mbZhf+7glzTyo6uvTcR1InwNlpbL0FHQ+Xe3Q24ka6a4vsTPQUTZHndYVQty/6zhr7dXoCSfrYPf92U+3f5hmYPlvVQ7WL8PmoXzyfkfc/3qP11RvrQ4JasuvpjQgPEb5l5qmLkPaLenQ8noTv0MfH5/WGcvKLOwcZcVCCjDDKgmWk5OGT4+kbMuW2NE1YvFnBQOjJCVhGxOGrb91IPqzbbvdt+fTcxyM92UpEuIbHhU7cOGjXTOmifn3E5Q/OuGbELXip/ypJWynECmfWIiwJg/MxQWpwCNm955f2xNBeK4cd5MCLfrKxhAbrnKux6LbncvHSoXQAAAJSSURBVCIPTzgKV3aLkC6bGpXSqdhD06CgcZTxS+y1dnd8onNyWuc/ugpSird/sV/J8BOmj0mOOvx6dirCxdFjplm1RNY04igaPer0ARjyxtFsCldKigo3Wkb/3VOTn7MOmMvez2M9I1D6yhYohNgB9sPt6dZ2Cpp0j6vNOOiL0znzGdC88taKFiGtjX79ReaLOuk3qbDAyVZc9FsGQXBlmieth2jt/PzczhsoukNpsCNGf4WQi9aLMSKuE4Jute0Deri8R/mDl+56z2Si3HVPTFUSyq5Xe4WVMR+ijqulZdP2crgHY7NVR/sqCG9rtMGbTuibpKtW1L/1BE6LtyFG78HbLXUHYb+3qH+3FXvH0HymapEDTKHgIfE9ENGm3KnPNhZ++MKz/xHC1Kq7lnc7EWmHZRyNMxO8fkDxv0Hdg4uV9PeN2+dUrzRFR1VIDa+hKbz5eTKqgl6f84uT4rX3hP3BvQbL8mcguuL0SIGM/tWErMbbAdwXG09QehHjs9tuDc+ocrkchJqppPFbRl+y5C+SrlfZw0mThKsP2UmCSWOMBi+PkVox8OMlWtFaWLqH1Hxej0s4+7QgRWvLpDo0dLuGPNNELscZB4l1rqbePOt6sAVPomdjtvqiNOA6jtcnLvpqWL+ePs0IbmMrO5/Huf84gP2vHZAvU69S/ePezOhpZ7+VbHji9adqx2DIodUh46NI5HO/jIMo4XqNuQ+b+/K4nP1qn/4ivdzx8kbD3d795WTtMPTyiP+HAp1fpocq6Y3R/O/mpqpVKYPlSN6Sjf8AfdzK/DuZEzo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917" y="2159317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141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OUR SCHEDULE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MY" dirty="0"/>
              <a:t># DAY 1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818090577"/>
              </p:ext>
            </p:extLst>
          </p:nvPr>
        </p:nvGraphicFramePr>
        <p:xfrm>
          <a:off x="4652683" y="594359"/>
          <a:ext cx="7100047" cy="5710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592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6944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962025"/>
            <a:ext cx="10104121" cy="4907069"/>
          </a:xfrm>
        </p:spPr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Nvidia</a:t>
            </a:r>
            <a:r>
              <a:rPr lang="en-US" dirty="0" smtClean="0"/>
              <a:t> CUDA is easier since got many support and examples online.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Mythbusters Demo GPU versus CPU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8625" y="1308100"/>
            <a:ext cx="9169400" cy="515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46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Nvidia</a:t>
            </a:r>
            <a:r>
              <a:rPr lang="en-US" dirty="0" smtClean="0"/>
              <a:t> Docker (Only For Online)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10027921" cy="4023360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NVIDIA Container Toolkit allows users to build and run GPU accelerated Docker containers. The toolkit includes a container runtime </a:t>
            </a:r>
            <a:r>
              <a:rPr lang="en-US" dirty="0">
                <a:hlinkClick r:id="rId2"/>
              </a:rPr>
              <a:t>library</a:t>
            </a:r>
            <a:r>
              <a:rPr lang="en-US" dirty="0"/>
              <a:t> and utilities to automatically configure containers to leverage NVIDIA GPUs.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1135" y="2570797"/>
            <a:ext cx="4972050" cy="35147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8583" y="3146855"/>
            <a:ext cx="35175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Advantages: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Easy to install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Use it on multiple devices</a:t>
            </a:r>
          </a:p>
          <a:p>
            <a:endParaRPr lang="en-US" dirty="0"/>
          </a:p>
          <a:p>
            <a:r>
              <a:rPr lang="en-US" dirty="0" smtClean="0"/>
              <a:t>Disadvantages: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Requires internet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Hard to debug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47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109456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Nvidia</a:t>
            </a:r>
            <a:r>
              <a:rPr lang="en-US" dirty="0" smtClean="0"/>
              <a:t> Devices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1853514"/>
            <a:ext cx="84849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developer.nvidia.com/cuda-gpus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First, check whether your device have </a:t>
            </a:r>
            <a:r>
              <a:rPr lang="en-US" dirty="0" err="1" smtClean="0"/>
              <a:t>Nvidia</a:t>
            </a:r>
            <a:r>
              <a:rPr lang="en-US" dirty="0" smtClean="0"/>
              <a:t>  GPU</a:t>
            </a:r>
          </a:p>
          <a:p>
            <a:endParaRPr lang="en-US" dirty="0"/>
          </a:p>
          <a:p>
            <a:r>
              <a:rPr lang="en-US" dirty="0" smtClean="0"/>
              <a:t>$ </a:t>
            </a:r>
            <a:r>
              <a:rPr lang="en-US" dirty="0" err="1" smtClean="0"/>
              <a:t>lspci</a:t>
            </a:r>
            <a:r>
              <a:rPr lang="en-US" dirty="0" smtClean="0"/>
              <a:t> </a:t>
            </a:r>
            <a:r>
              <a:rPr lang="en-US" dirty="0"/>
              <a:t>| </a:t>
            </a:r>
            <a:r>
              <a:rPr lang="en-US" dirty="0" err="1"/>
              <a:t>grep</a:t>
            </a:r>
            <a:r>
              <a:rPr lang="en-US" dirty="0"/>
              <a:t> -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 smtClean="0"/>
              <a:t>nvidia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BACKUP FIRST</a:t>
            </a:r>
          </a:p>
          <a:p>
            <a:endParaRPr lang="en-US" dirty="0"/>
          </a:p>
          <a:p>
            <a:r>
              <a:rPr lang="en-US" dirty="0" smtClean="0"/>
              <a:t>For those who don’t have </a:t>
            </a:r>
            <a:r>
              <a:rPr lang="en-US" dirty="0" err="1"/>
              <a:t>Nvidia</a:t>
            </a:r>
            <a:r>
              <a:rPr lang="en-US" dirty="0"/>
              <a:t>  </a:t>
            </a:r>
            <a:r>
              <a:rPr lang="en-US" dirty="0" smtClean="0"/>
              <a:t>GPU, may group with </a:t>
            </a:r>
            <a:r>
              <a:rPr lang="en-US" dirty="0" err="1" smtClean="0"/>
              <a:t>with</a:t>
            </a:r>
            <a:r>
              <a:rPr lang="en-US" dirty="0" smtClean="0"/>
              <a:t> others</a:t>
            </a:r>
          </a:p>
          <a:p>
            <a:endParaRPr lang="en-US" dirty="0"/>
          </a:p>
          <a:p>
            <a:r>
              <a:rPr lang="en-US" dirty="0" smtClean="0"/>
              <a:t>One group 5-8 person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02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411891"/>
            <a:ext cx="10058400" cy="83226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Requirement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09816"/>
            <a:ext cx="10058400" cy="4286312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986397"/>
              </p:ext>
            </p:extLst>
          </p:nvPr>
        </p:nvGraphicFramePr>
        <p:xfrm>
          <a:off x="1097280" y="1309816"/>
          <a:ext cx="10058400" cy="368808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694288261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1141616398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n-US"/>
                        <a:t>Table 1. CUDA Toolkit and Compatible Driver Versions</a:t>
                      </a:r>
                    </a:p>
                  </a:txBody>
                  <a:tcPr marL="30480" marR="30480" marT="30480" marB="3048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427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CUDA Toolkit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/>
                        <a:t>Linux x86_64 Driver Version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709252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CUDA 10.1 (10.1.105)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/>
                        <a:t>&gt;= 418.39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84314762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CUDA 10.0 (10.0.130)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&gt;= 410.48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1302974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CUDA 9.2 (9.2.88)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&gt;= 396.26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23254994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CUDA 9.1 (9.1.85)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/>
                        <a:t>&gt;= 390.46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266373012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CUDA 9.0 (9.0.76)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/>
                        <a:t>&gt;= 384.81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3066693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CUDA 8.0 (8.0.61 GA2)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/>
                        <a:t>&gt;= 375.26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2125483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CUDA 8.0 (8.0.44)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/>
                        <a:t>&gt;= 367.48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38592187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CUDA 7.5 (7.5.16)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/>
                        <a:t>&gt;= 352.31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2330554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CUDA 7.0 (7.0.28)</a:t>
                      </a:r>
                    </a:p>
                  </a:txBody>
                  <a:tcPr marL="30480" marR="30480" marT="30480" marB="30480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&gt;= 346.46</a:t>
                      </a:r>
                    </a:p>
                  </a:txBody>
                  <a:tcPr marL="30480" marR="30480" marT="30480" marB="30480"/>
                </a:tc>
                <a:extLst>
                  <a:ext uri="{0D108BD9-81ED-4DB2-BD59-A6C34878D82A}">
                    <a16:rowId xmlns:a16="http://schemas.microsoft.com/office/drawing/2014/main" val="1260605773"/>
                  </a:ext>
                </a:extLst>
              </a:tr>
            </a:tbl>
          </a:graphicData>
        </a:graphic>
      </p:graphicFrame>
      <p:sp>
        <p:nvSpPr>
          <p:cNvPr id="5" name="Right Arrow 4"/>
          <p:cNvSpPr/>
          <p:nvPr/>
        </p:nvSpPr>
        <p:spPr>
          <a:xfrm>
            <a:off x="219075" y="2286000"/>
            <a:ext cx="819150" cy="400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93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104513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Installation Step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93341" y="1696995"/>
            <a:ext cx="955589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a new terminal </a:t>
            </a:r>
          </a:p>
          <a:p>
            <a:endParaRPr lang="en-US" dirty="0"/>
          </a:p>
          <a:p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/>
              <a:t>apt-get install </a:t>
            </a:r>
            <a:r>
              <a:rPr lang="en-US" dirty="0" err="1"/>
              <a:t>linux</a:t>
            </a:r>
            <a:r>
              <a:rPr lang="en-US" dirty="0"/>
              <a:t>-headers-$(</a:t>
            </a:r>
            <a:r>
              <a:rPr lang="en-US" dirty="0" err="1"/>
              <a:t>uname</a:t>
            </a:r>
            <a:r>
              <a:rPr lang="en-US" dirty="0"/>
              <a:t> -r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err="1"/>
              <a:t>sudo</a:t>
            </a:r>
            <a:r>
              <a:rPr lang="en-US" dirty="0"/>
              <a:t> apt-get install openjdk-8-jdk </a:t>
            </a:r>
            <a:r>
              <a:rPr lang="en-US" dirty="0" err="1"/>
              <a:t>git</a:t>
            </a:r>
            <a:r>
              <a:rPr lang="en-US" dirty="0"/>
              <a:t> python-dev python3-dev python-</a:t>
            </a:r>
            <a:r>
              <a:rPr lang="en-US" dirty="0" err="1"/>
              <a:t>numpy</a:t>
            </a:r>
            <a:r>
              <a:rPr lang="en-US" dirty="0"/>
              <a:t> python3-numpy build-essential python-pip python3-pip python-</a:t>
            </a:r>
            <a:r>
              <a:rPr lang="en-US" dirty="0" err="1"/>
              <a:t>virtualenv</a:t>
            </a:r>
            <a:r>
              <a:rPr lang="en-US" dirty="0"/>
              <a:t> swig python-wheel libcurl3-dev curl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curl -O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developer.download.nvidia.com/compute/cuda/repos/ubuntu1604/x86_64/cuda-repo-ubuntu1604_10.0.130-1_amd64.deb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/>
              <a:t>sudo</a:t>
            </a:r>
            <a:r>
              <a:rPr lang="en-US" dirty="0"/>
              <a:t> apt-key </a:t>
            </a:r>
            <a:r>
              <a:rPr lang="en-US" dirty="0" err="1"/>
              <a:t>adv</a:t>
            </a:r>
            <a:r>
              <a:rPr lang="en-US" dirty="0"/>
              <a:t> --fetch-keys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developer.download.nvidia.com/compute/cuda/repos/ubuntu1604/x86_64/7fa2af80.pub</a:t>
            </a:r>
            <a:endParaRPr lang="en-US" dirty="0" smtClean="0"/>
          </a:p>
          <a:p>
            <a:endParaRPr lang="en-US" dirty="0"/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dpkg</a:t>
            </a:r>
            <a:r>
              <a:rPr lang="en-US" dirty="0"/>
              <a:t> -</a:t>
            </a:r>
            <a:r>
              <a:rPr lang="en-US" dirty="0" err="1"/>
              <a:t>i</a:t>
            </a:r>
            <a:r>
              <a:rPr lang="en-US" dirty="0"/>
              <a:t> ./cuda-repo-ubuntu1604_10.0.130-1_amd64.deb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313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1185178"/>
          </a:xfrm>
        </p:spPr>
        <p:txBody>
          <a:bodyPr/>
          <a:lstStyle/>
          <a:p>
            <a:r>
              <a:rPr lang="en-US" dirty="0"/>
              <a:t>Installation Step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76865" y="1812324"/>
            <a:ext cx="99430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apt-get update</a:t>
            </a:r>
          </a:p>
          <a:p>
            <a:endParaRPr lang="en-US" dirty="0"/>
          </a:p>
          <a:p>
            <a:r>
              <a:rPr lang="en-US" dirty="0" err="1"/>
              <a:t>sudo</a:t>
            </a:r>
            <a:r>
              <a:rPr lang="en-US" dirty="0"/>
              <a:t> apt-get install </a:t>
            </a:r>
            <a:r>
              <a:rPr lang="en-US" dirty="0" smtClean="0"/>
              <a:t>cuda-10-0</a:t>
            </a:r>
          </a:p>
          <a:p>
            <a:endParaRPr lang="en-US" dirty="0"/>
          </a:p>
          <a:p>
            <a:r>
              <a:rPr lang="en-US" dirty="0" err="1" smtClean="0"/>
              <a:t>sudo</a:t>
            </a:r>
            <a:r>
              <a:rPr lang="en-US" dirty="0" smtClean="0"/>
              <a:t> reboot</a:t>
            </a:r>
          </a:p>
          <a:p>
            <a:endParaRPr lang="en-US" dirty="0"/>
          </a:p>
          <a:p>
            <a:r>
              <a:rPr lang="en-US" dirty="0" err="1"/>
              <a:t>nvidia-smi</a:t>
            </a:r>
            <a:r>
              <a:rPr lang="en-US" dirty="0"/>
              <a:t>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8809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3"/>
            <a:ext cx="10058400" cy="979232"/>
          </a:xfrm>
        </p:spPr>
        <p:txBody>
          <a:bodyPr>
            <a:normAutofit/>
          </a:bodyPr>
          <a:lstStyle/>
          <a:p>
            <a:r>
              <a:rPr lang="en-US" sz="5400" dirty="0"/>
              <a:t>*If failed, follow these </a:t>
            </a:r>
            <a:r>
              <a:rPr lang="en-US" sz="5400" dirty="0" smtClean="0"/>
              <a:t>steps</a:t>
            </a:r>
            <a:endParaRPr lang="en-US"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1219199" y="1738185"/>
            <a:ext cx="7875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 </a:t>
            </a:r>
            <a:r>
              <a:rPr lang="en-US" dirty="0" smtClean="0"/>
              <a:t>out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717417"/>
            <a:ext cx="4885301" cy="36639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0842" y="2717417"/>
            <a:ext cx="4769710" cy="357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4545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63827" y="996778"/>
            <a:ext cx="793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Alt </a:t>
            </a:r>
            <a:r>
              <a:rPr lang="en-US" dirty="0"/>
              <a:t>+ Ctrl + </a:t>
            </a:r>
            <a:r>
              <a:rPr lang="en-US" dirty="0" smtClean="0"/>
              <a:t>F1			Login using username and password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08" y="1366110"/>
            <a:ext cx="4571083" cy="34283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77" b="54161"/>
          <a:stretch/>
        </p:blipFill>
        <p:spPr>
          <a:xfrm>
            <a:off x="5288429" y="1366110"/>
            <a:ext cx="6422831" cy="313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8886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56" r="46081" b="51667"/>
          <a:stretch/>
        </p:blipFill>
        <p:spPr>
          <a:xfrm>
            <a:off x="1097280" y="805661"/>
            <a:ext cx="9345847" cy="23889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52151" y="3797643"/>
            <a:ext cx="853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sudo</a:t>
            </a:r>
            <a:r>
              <a:rPr lang="en-US" sz="2400" dirty="0" smtClean="0"/>
              <a:t> apt purge </a:t>
            </a:r>
            <a:r>
              <a:rPr lang="en-US" sz="2400" dirty="0" err="1" smtClean="0"/>
              <a:t>nvidia</a:t>
            </a:r>
            <a:r>
              <a:rPr lang="en-US" sz="2400" dirty="0" smtClean="0"/>
              <a:t>-*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6049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Revision on YOLO and </a:t>
            </a:r>
            <a:r>
              <a:rPr lang="en-US" dirty="0" err="1" smtClean="0"/>
              <a:t>OpenCV</a:t>
            </a:r>
            <a:endParaRPr lang="en-MY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 smtClean="0"/>
              <a:t>Session 1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9336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93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 Image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897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4E7CB-9968-4EDC-9F7C-46BA61C44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AFFB7-8A23-4C11-B3AC-1DD61EE815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10058400" cy="4023360"/>
          </a:xfrm>
        </p:spPr>
        <p:txBody>
          <a:bodyPr/>
          <a:lstStyle/>
          <a:p>
            <a:r>
              <a:rPr lang="en-US" dirty="0"/>
              <a:t>Tiny YOLOv3</a:t>
            </a:r>
          </a:p>
          <a:p>
            <a:r>
              <a:rPr lang="en-US" dirty="0"/>
              <a:t>To use this model, first download the weights: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8484C-9EF3-46A7-931B-062510071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2804984"/>
            <a:ext cx="6630170" cy="6240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99E4DB-B518-4F9D-80E5-5DE461F7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9" y="4131074"/>
            <a:ext cx="6630170" cy="5850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1B39024-C80E-487F-83B1-B7CCB03C2102}"/>
              </a:ext>
            </a:extLst>
          </p:cNvPr>
          <p:cNvSpPr/>
          <p:nvPr/>
        </p:nvSpPr>
        <p:spPr>
          <a:xfrm>
            <a:off x="1097279" y="3672748"/>
            <a:ext cx="6070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  <a:latin typeface="Roboto"/>
              </a:rPr>
              <a:t>Then run the detector with the tiny config file and weights: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B39024-C80E-487F-83B1-B7CCB03C2102}"/>
              </a:ext>
            </a:extLst>
          </p:cNvPr>
          <p:cNvSpPr/>
          <p:nvPr/>
        </p:nvSpPr>
        <p:spPr>
          <a:xfrm>
            <a:off x="1097279" y="4923259"/>
            <a:ext cx="7455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ysClr val="windowText" lastClr="000000"/>
                </a:solidFill>
                <a:latin typeface="Roboto"/>
              </a:rPr>
              <a:t>./</a:t>
            </a:r>
            <a:r>
              <a:rPr lang="en-US" dirty="0" err="1" smtClean="0">
                <a:solidFill>
                  <a:sysClr val="windowText" lastClr="000000"/>
                </a:solidFill>
                <a:latin typeface="Roboto"/>
              </a:rPr>
              <a:t>darknet</a:t>
            </a:r>
            <a:r>
              <a:rPr lang="en-US" dirty="0" smtClean="0">
                <a:solidFill>
                  <a:sysClr val="windowText" lastClr="000000"/>
                </a:solidFill>
                <a:latin typeface="Roboto"/>
              </a:rPr>
              <a:t> detect &lt;</a:t>
            </a:r>
            <a:r>
              <a:rPr lang="en-US" dirty="0" err="1" smtClean="0">
                <a:solidFill>
                  <a:sysClr val="windowText" lastClr="000000"/>
                </a:solidFill>
                <a:latin typeface="Roboto"/>
              </a:rPr>
              <a:t>config</a:t>
            </a:r>
            <a:r>
              <a:rPr lang="en-US" dirty="0" smtClean="0">
                <a:solidFill>
                  <a:sysClr val="windowText" lastClr="000000"/>
                </a:solidFill>
                <a:latin typeface="Roboto"/>
              </a:rPr>
              <a:t>-file-path</a:t>
            </a:r>
            <a:r>
              <a:rPr lang="en-US" dirty="0">
                <a:solidFill>
                  <a:sysClr val="windowText" lastClr="000000"/>
                </a:solidFill>
                <a:latin typeface="Roboto"/>
              </a:rPr>
              <a:t>&gt; </a:t>
            </a:r>
            <a:r>
              <a:rPr lang="en-US" dirty="0" smtClean="0">
                <a:solidFill>
                  <a:sysClr val="windowText" lastClr="000000"/>
                </a:solidFill>
                <a:latin typeface="Roboto"/>
              </a:rPr>
              <a:t>&lt;weight-file-path</a:t>
            </a:r>
            <a:r>
              <a:rPr lang="en-US" dirty="0">
                <a:solidFill>
                  <a:sysClr val="windowText" lastClr="000000"/>
                </a:solidFill>
                <a:latin typeface="Roboto"/>
              </a:rPr>
              <a:t>&gt; </a:t>
            </a:r>
            <a:r>
              <a:rPr lang="en-US" dirty="0" smtClean="0">
                <a:solidFill>
                  <a:sysClr val="windowText" lastClr="000000"/>
                </a:solidFill>
                <a:latin typeface="Roboto"/>
              </a:rPr>
              <a:t> &lt;Image-file-path&gt;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899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ON WEBCAM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10058401" cy="4023360"/>
          </a:xfrm>
        </p:spPr>
        <p:txBody>
          <a:bodyPr/>
          <a:lstStyle/>
          <a:p>
            <a:r>
              <a:rPr lang="en-US" dirty="0" smtClean="0"/>
              <a:t>./</a:t>
            </a:r>
            <a:r>
              <a:rPr lang="en-US" dirty="0" err="1" smtClean="0"/>
              <a:t>darknet</a:t>
            </a:r>
            <a:r>
              <a:rPr lang="en-US" dirty="0" smtClean="0"/>
              <a:t> detector demo </a:t>
            </a:r>
            <a:r>
              <a:rPr lang="en-US" dirty="0" err="1" smtClean="0"/>
              <a:t>cfg</a:t>
            </a:r>
            <a:r>
              <a:rPr lang="en-US" dirty="0" smtClean="0"/>
              <a:t>/</a:t>
            </a:r>
            <a:r>
              <a:rPr lang="en-US" dirty="0" err="1" smtClean="0"/>
              <a:t>coco.data</a:t>
            </a:r>
            <a:r>
              <a:rPr lang="en-US" dirty="0" smtClean="0"/>
              <a:t> </a:t>
            </a:r>
            <a:r>
              <a:rPr lang="en-US" dirty="0" err="1" smtClean="0"/>
              <a:t>cfg</a:t>
            </a:r>
            <a:r>
              <a:rPr lang="en-US" dirty="0" smtClean="0"/>
              <a:t>/yolov3.cfg yolov3-tiny.weights</a:t>
            </a:r>
          </a:p>
          <a:p>
            <a:r>
              <a:rPr lang="en-US" dirty="0">
                <a:solidFill>
                  <a:sysClr val="windowText" lastClr="000000"/>
                </a:solidFill>
                <a:latin typeface="Roboto"/>
              </a:rPr>
              <a:t>./</a:t>
            </a:r>
            <a:r>
              <a:rPr lang="en-US" dirty="0" err="1">
                <a:solidFill>
                  <a:sysClr val="windowText" lastClr="000000"/>
                </a:solidFill>
                <a:latin typeface="Roboto"/>
              </a:rPr>
              <a:t>darknet</a:t>
            </a:r>
            <a:r>
              <a:rPr lang="en-US" dirty="0">
                <a:solidFill>
                  <a:sysClr val="windowText" lastClr="000000"/>
                </a:solidFill>
                <a:latin typeface="Roboto"/>
              </a:rPr>
              <a:t> detect </a:t>
            </a:r>
            <a:r>
              <a:rPr lang="en-US" dirty="0" smtClean="0">
                <a:solidFill>
                  <a:sysClr val="windowText" lastClr="000000"/>
                </a:solidFill>
                <a:latin typeface="Roboto"/>
              </a:rPr>
              <a:t>demo &lt;</a:t>
            </a:r>
            <a:r>
              <a:rPr lang="en-US" dirty="0" err="1" smtClean="0">
                <a:solidFill>
                  <a:sysClr val="windowText" lastClr="000000"/>
                </a:solidFill>
                <a:latin typeface="Roboto"/>
              </a:rPr>
              <a:t>config</a:t>
            </a:r>
            <a:r>
              <a:rPr lang="en-US" dirty="0" smtClean="0">
                <a:solidFill>
                  <a:sysClr val="windowText" lastClr="000000"/>
                </a:solidFill>
                <a:latin typeface="Roboto"/>
              </a:rPr>
              <a:t>-file-path</a:t>
            </a:r>
            <a:r>
              <a:rPr lang="en-US" dirty="0">
                <a:solidFill>
                  <a:sysClr val="windowText" lastClr="000000"/>
                </a:solidFill>
                <a:latin typeface="Roboto"/>
              </a:rPr>
              <a:t>&gt; &lt;weight-file-path</a:t>
            </a:r>
            <a:r>
              <a:rPr lang="en-US" dirty="0" smtClean="0">
                <a:solidFill>
                  <a:sysClr val="windowText" lastClr="000000"/>
                </a:solidFill>
                <a:latin typeface="Roboto"/>
              </a:rPr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381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OpenCV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715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Blurring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5362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159</TotalTime>
  <Words>449</Words>
  <Application>Microsoft Office PowerPoint</Application>
  <PresentationFormat>Widescreen</PresentationFormat>
  <Paragraphs>111</Paragraphs>
  <Slides>28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Roboto</vt:lpstr>
      <vt:lpstr>Arial</vt:lpstr>
      <vt:lpstr>Calibri</vt:lpstr>
      <vt:lpstr>Calibri Light</vt:lpstr>
      <vt:lpstr>Retrospect</vt:lpstr>
      <vt:lpstr>CUDA AND IMPLEMENTATION ON ROS</vt:lpstr>
      <vt:lpstr>OUR SCHEDULE </vt:lpstr>
      <vt:lpstr>Revision on YOLO and OpenCV</vt:lpstr>
      <vt:lpstr>YOLO</vt:lpstr>
      <vt:lpstr>Test Image</vt:lpstr>
      <vt:lpstr>Testing Model</vt:lpstr>
      <vt:lpstr>TEST ON WEBCAM</vt:lpstr>
      <vt:lpstr>OpenCV</vt:lpstr>
      <vt:lpstr>Blurring</vt:lpstr>
      <vt:lpstr>PowerPoint Presentation</vt:lpstr>
      <vt:lpstr>PowerPoint Presentation</vt:lpstr>
      <vt:lpstr>Colourspace</vt:lpstr>
      <vt:lpstr>PowerPoint Presentation</vt:lpstr>
      <vt:lpstr>Edge</vt:lpstr>
      <vt:lpstr>Task</vt:lpstr>
      <vt:lpstr>Drawing</vt:lpstr>
      <vt:lpstr>Contour</vt:lpstr>
      <vt:lpstr>INSTALLATION ON CUDA</vt:lpstr>
      <vt:lpstr>Why not AMD DEVICE / Intel Integrated Device ?</vt:lpstr>
      <vt:lpstr>Conclusion</vt:lpstr>
      <vt:lpstr>Nvidia Docker (Only For Online)</vt:lpstr>
      <vt:lpstr>Nvidia Devices</vt:lpstr>
      <vt:lpstr>Requirement</vt:lpstr>
      <vt:lpstr>Installation Step</vt:lpstr>
      <vt:lpstr>Installation Step</vt:lpstr>
      <vt:lpstr>*If failed, follow these steps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 topic, Node and Messages</dc:title>
  <dc:creator>brian</dc:creator>
  <cp:lastModifiedBy>brian</cp:lastModifiedBy>
  <cp:revision>16</cp:revision>
  <dcterms:created xsi:type="dcterms:W3CDTF">2019-10-14T15:14:41Z</dcterms:created>
  <dcterms:modified xsi:type="dcterms:W3CDTF">2019-10-17T23:53:54Z</dcterms:modified>
</cp:coreProperties>
</file>

<file path=docProps/thumbnail.jpeg>
</file>